
<file path=[Content_Types].xml><?xml version="1.0" encoding="utf-8"?>
<Types xmlns="http://schemas.openxmlformats.org/package/2006/content-types"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841" r:id="rId1"/>
  </p:sldMasterIdLst>
  <p:notesMasterIdLst>
    <p:notesMasterId r:id="rId3"/>
  </p:notesMasterIdLst>
  <p:handoutMasterIdLst>
    <p:handoutMasterId r:id="rId4"/>
  </p:handoutMasterIdLst>
  <p:sldIdLst>
    <p:sldId id="261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EEC71D"/>
    <a:srgbClr val="06387C"/>
    <a:srgbClr val="004B8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>
        <p:scale>
          <a:sx n="118" d="100"/>
          <a:sy n="118" d="100"/>
        </p:scale>
        <p:origin x="-1446" y="-1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7318DF6-35A0-4C40-AF75-62378C31A518}" type="datetimeFigureOut">
              <a:rPr lang="en-US" smtClean="0"/>
              <a:t>6/5/2017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C4CCDB8-0873-5A41-9437-AA915C14F03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2319960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53DBCF1-600D-9A46-8471-F364B978D2F8}" type="datetimeFigureOut">
              <a:rPr lang="en-US" smtClean="0"/>
              <a:t>6/5/2017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a-IN" smtClean="0"/>
              <a:t>Click to edit Master text styles</a:t>
            </a:r>
          </a:p>
          <a:p>
            <a:pPr lvl="1"/>
            <a:r>
              <a:rPr lang="ta-IN" smtClean="0"/>
              <a:t>Second level</a:t>
            </a:r>
          </a:p>
          <a:p>
            <a:pPr lvl="2"/>
            <a:r>
              <a:rPr lang="ta-IN" smtClean="0"/>
              <a:t>Third level</a:t>
            </a:r>
          </a:p>
          <a:p>
            <a:pPr lvl="3"/>
            <a:r>
              <a:rPr lang="ta-IN" smtClean="0"/>
              <a:t>Fourth level</a:t>
            </a:r>
          </a:p>
          <a:p>
            <a:pPr lvl="4"/>
            <a:r>
              <a:rPr lang="ta-IN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4F4E8D-D3A6-6D4B-B5FA-DF3BF9608D5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2113436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647693" y="1098902"/>
            <a:ext cx="8496307" cy="5759098"/>
          </a:xfrm>
          <a:prstGeom prst="rect">
            <a:avLst/>
          </a:prstGeom>
          <a:solidFill>
            <a:srgbClr val="06387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09670" y="1371600"/>
            <a:ext cx="7624729" cy="1927225"/>
          </a:xfrm>
        </p:spPr>
        <p:txBody>
          <a:bodyPr anchor="b">
            <a:noAutofit/>
          </a:bodyPr>
          <a:lstStyle>
            <a:lvl1pPr>
              <a:defRPr sz="5400" cap="all" baseline="0">
                <a:solidFill>
                  <a:schemeClr val="bg1"/>
                </a:solidFill>
              </a:defRPr>
            </a:lvl1pPr>
          </a:lstStyle>
          <a:p>
            <a:r>
              <a:rPr lang="ta-IN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09670" y="3505200"/>
            <a:ext cx="6176930" cy="1752600"/>
          </a:xfrm>
        </p:spPr>
        <p:txBody>
          <a:bodyPr/>
          <a:lstStyle>
            <a:lvl1pPr marL="0" indent="0" algn="l">
              <a:buNone/>
              <a:defRPr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a-IN" dirty="0" smtClean="0"/>
              <a:t>Click to edit Master subtitle style</a:t>
            </a:r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909671" y="3398520"/>
            <a:ext cx="7624729" cy="1588"/>
          </a:xfrm>
          <a:prstGeom prst="line">
            <a:avLst/>
          </a:prstGeom>
          <a:ln w="19050">
            <a:solidFill>
              <a:srgbClr val="EEC71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a-IN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a-IN" smtClean="0"/>
              <a:t>Click to edit Master text styles</a:t>
            </a:r>
          </a:p>
          <a:p>
            <a:pPr lvl="1"/>
            <a:r>
              <a:rPr lang="ta-IN" smtClean="0"/>
              <a:t>Second level</a:t>
            </a:r>
          </a:p>
          <a:p>
            <a:pPr lvl="2"/>
            <a:r>
              <a:rPr lang="ta-IN" smtClean="0"/>
              <a:t>Third level</a:t>
            </a:r>
          </a:p>
          <a:p>
            <a:pPr lvl="3"/>
            <a:r>
              <a:rPr lang="ta-IN" smtClean="0"/>
              <a:t>Fourth level</a:t>
            </a:r>
          </a:p>
          <a:p>
            <a:pPr lvl="4"/>
            <a:r>
              <a:rPr lang="ta-IN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42B376-D1FD-4FB2-8EA9-1D57CB8B65F8}" type="datetime4">
              <a:rPr lang="hr-HR" smtClean="0"/>
              <a:t>5. lipnja 2017.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o-RO" smtClean="0"/>
              <a:t>Ime Prezime titul.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0FAA5D-638D-384F-AEC0-83E979D27EC7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1125922"/>
            <a:ext cx="2057400" cy="5351077"/>
          </a:xfrm>
        </p:spPr>
        <p:txBody>
          <a:bodyPr vert="eaVert" anchor="b"/>
          <a:lstStyle/>
          <a:p>
            <a:r>
              <a:rPr lang="ta-IN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09670" y="1125922"/>
            <a:ext cx="5719729" cy="5351077"/>
          </a:xfrm>
        </p:spPr>
        <p:txBody>
          <a:bodyPr vert="eaVert"/>
          <a:lstStyle/>
          <a:p>
            <a:pPr lvl="0"/>
            <a:r>
              <a:rPr lang="ta-IN" smtClean="0"/>
              <a:t>Click to edit Master text styles</a:t>
            </a:r>
          </a:p>
          <a:p>
            <a:pPr lvl="1"/>
            <a:r>
              <a:rPr lang="ta-IN" smtClean="0"/>
              <a:t>Second level</a:t>
            </a:r>
          </a:p>
          <a:p>
            <a:pPr lvl="2"/>
            <a:r>
              <a:rPr lang="ta-IN" smtClean="0"/>
              <a:t>Third level</a:t>
            </a:r>
          </a:p>
          <a:p>
            <a:pPr lvl="3"/>
            <a:r>
              <a:rPr lang="ta-IN" smtClean="0"/>
              <a:t>Fourth level</a:t>
            </a:r>
          </a:p>
          <a:p>
            <a:pPr lvl="4"/>
            <a:r>
              <a:rPr lang="ta-IN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AD5AC-203E-4281-96E5-878EB2AE9841}" type="datetime4">
              <a:rPr lang="hr-HR" smtClean="0"/>
              <a:t>5. lipnja 2017.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o-RO" smtClean="0"/>
              <a:t>Ime Prezime titul.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0FAA5D-638D-384F-AEC0-83E979D27EC7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a-IN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a-IN" smtClean="0"/>
              <a:t>Click to edit Master text styles</a:t>
            </a:r>
          </a:p>
          <a:p>
            <a:pPr lvl="1"/>
            <a:r>
              <a:rPr lang="ta-IN" smtClean="0"/>
              <a:t>Second level</a:t>
            </a:r>
          </a:p>
          <a:p>
            <a:pPr lvl="2"/>
            <a:r>
              <a:rPr lang="ta-IN" smtClean="0"/>
              <a:t>Third level</a:t>
            </a:r>
          </a:p>
          <a:p>
            <a:pPr lvl="3"/>
            <a:r>
              <a:rPr lang="ta-IN" smtClean="0"/>
              <a:t>Fourth level</a:t>
            </a:r>
          </a:p>
          <a:p>
            <a:pPr lvl="4"/>
            <a:r>
              <a:rPr lang="ta-IN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0F2D99-E920-4970-A77D-6ED699F3B9FB}" type="datetime4">
              <a:rPr lang="hr-HR" smtClean="0"/>
              <a:t>5. lipnja 2017.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o-RO" smtClean="0"/>
              <a:t>Ime Prezime titul.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0FAA5D-638D-384F-AEC0-83E979D27EC7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9671" y="2362200"/>
            <a:ext cx="7585042" cy="2200275"/>
          </a:xfrm>
        </p:spPr>
        <p:txBody>
          <a:bodyPr anchor="b">
            <a:normAutofit/>
          </a:bodyPr>
          <a:lstStyle>
            <a:lvl1pPr algn="l">
              <a:defRPr sz="4800" b="0" cap="all"/>
            </a:lvl1pPr>
          </a:lstStyle>
          <a:p>
            <a:r>
              <a:rPr lang="ta-IN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9671" y="4626864"/>
            <a:ext cx="7585042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rgbClr val="06387C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a-IN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5DF02C-1D30-446F-B755-B4821D535EA7}" type="datetime4">
              <a:rPr lang="hr-HR" smtClean="0"/>
              <a:t>5. lipnja 2017.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o-RO" smtClean="0"/>
              <a:t>Ime Prezime titul.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0FAA5D-638D-384F-AEC0-83E979D27EC7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>
            <a:off x="909671" y="4601020"/>
            <a:ext cx="7670449" cy="0"/>
          </a:xfrm>
          <a:prstGeom prst="line">
            <a:avLst/>
          </a:prstGeom>
          <a:ln w="19050">
            <a:solidFill>
              <a:srgbClr val="06387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9671" y="1104900"/>
            <a:ext cx="7930242" cy="820659"/>
          </a:xfrm>
        </p:spPr>
        <p:txBody>
          <a:bodyPr/>
          <a:lstStyle/>
          <a:p>
            <a:r>
              <a:rPr lang="ta-IN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09671" y="1925559"/>
            <a:ext cx="3854846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a-IN" smtClean="0"/>
              <a:t>Click to edit Master text styles</a:t>
            </a:r>
          </a:p>
          <a:p>
            <a:pPr lvl="1"/>
            <a:r>
              <a:rPr lang="ta-IN" smtClean="0"/>
              <a:t>Second level</a:t>
            </a:r>
          </a:p>
          <a:p>
            <a:pPr lvl="2"/>
            <a:r>
              <a:rPr lang="ta-IN" smtClean="0"/>
              <a:t>Third level</a:t>
            </a:r>
          </a:p>
          <a:p>
            <a:pPr lvl="3"/>
            <a:r>
              <a:rPr lang="ta-IN" smtClean="0"/>
              <a:t>Fourth level</a:t>
            </a:r>
          </a:p>
          <a:p>
            <a:pPr lvl="4"/>
            <a:r>
              <a:rPr lang="ta-IN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07697" y="1925559"/>
            <a:ext cx="3832216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a-IN" smtClean="0"/>
              <a:t>Click to edit Master text styles</a:t>
            </a:r>
          </a:p>
          <a:p>
            <a:pPr lvl="1"/>
            <a:r>
              <a:rPr lang="ta-IN" smtClean="0"/>
              <a:t>Second level</a:t>
            </a:r>
          </a:p>
          <a:p>
            <a:pPr lvl="2"/>
            <a:r>
              <a:rPr lang="ta-IN" smtClean="0"/>
              <a:t>Third level</a:t>
            </a:r>
          </a:p>
          <a:p>
            <a:pPr lvl="3"/>
            <a:r>
              <a:rPr lang="ta-IN" smtClean="0"/>
              <a:t>Fourth level</a:t>
            </a:r>
          </a:p>
          <a:p>
            <a:pPr lvl="4"/>
            <a:r>
              <a:rPr lang="ta-IN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5F0486-DCEC-467A-BD2B-124760604CE8}" type="datetime4">
              <a:rPr lang="hr-HR" smtClean="0"/>
              <a:t>5. lipnja 2017.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o-RO" smtClean="0"/>
              <a:t>Ime Prezime titul.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0FAA5D-638D-384F-AEC0-83E979D27EC7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9670" y="1104900"/>
            <a:ext cx="7966269" cy="891381"/>
          </a:xfrm>
        </p:spPr>
        <p:txBody>
          <a:bodyPr/>
          <a:lstStyle>
            <a:lvl1pPr>
              <a:defRPr/>
            </a:lvl1pPr>
          </a:lstStyle>
          <a:p>
            <a:r>
              <a:rPr lang="ta-IN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7085" y="1996281"/>
            <a:ext cx="3852262" cy="739363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sz="2000" b="0">
                <a:solidFill>
                  <a:srgbClr val="06387C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a-I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09671" y="2735644"/>
            <a:ext cx="3852262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a-IN" smtClean="0"/>
              <a:t>Click to edit Master text styles</a:t>
            </a:r>
          </a:p>
          <a:p>
            <a:pPr lvl="1"/>
            <a:r>
              <a:rPr lang="ta-IN" smtClean="0"/>
              <a:t>Second level</a:t>
            </a:r>
          </a:p>
          <a:p>
            <a:pPr lvl="2"/>
            <a:r>
              <a:rPr lang="ta-IN" smtClean="0"/>
              <a:t>Third level</a:t>
            </a:r>
          </a:p>
          <a:p>
            <a:pPr lvl="3"/>
            <a:r>
              <a:rPr lang="ta-IN" smtClean="0"/>
              <a:t>Fourth level</a:t>
            </a:r>
          </a:p>
          <a:p>
            <a:pPr lvl="4"/>
            <a:r>
              <a:rPr lang="ta-IN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6703" y="1996281"/>
            <a:ext cx="3859236" cy="7393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lang="en-US" sz="2000" b="0" kern="1200" dirty="0" smtClean="0">
                <a:solidFill>
                  <a:srgbClr val="06387C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a-I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6703" y="2735644"/>
            <a:ext cx="3859236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a-IN" smtClean="0"/>
              <a:t>Click to edit Master text styles</a:t>
            </a:r>
          </a:p>
          <a:p>
            <a:pPr lvl="1"/>
            <a:r>
              <a:rPr lang="ta-IN" smtClean="0"/>
              <a:t>Second level</a:t>
            </a:r>
          </a:p>
          <a:p>
            <a:pPr lvl="2"/>
            <a:r>
              <a:rPr lang="ta-IN" smtClean="0"/>
              <a:t>Third level</a:t>
            </a:r>
          </a:p>
          <a:p>
            <a:pPr lvl="3"/>
            <a:r>
              <a:rPr lang="ta-IN" smtClean="0"/>
              <a:t>Fourth level</a:t>
            </a:r>
          </a:p>
          <a:p>
            <a:pPr lvl="4"/>
            <a:r>
              <a:rPr lang="ta-IN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568447-26C7-43C0-9D3F-8CAF4C9FC6B6}" type="datetime4">
              <a:rPr lang="hr-HR" smtClean="0"/>
              <a:t>5. lipnja 2017.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o-RO" smtClean="0"/>
              <a:t>Ime Prezime titul.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0FAA5D-638D-384F-AEC0-83E979D27EC7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1" name="Straight Connector 10"/>
          <p:cNvCxnSpPr/>
          <p:nvPr/>
        </p:nvCxnSpPr>
        <p:spPr>
          <a:xfrm rot="5400000">
            <a:off x="2533843" y="4331955"/>
            <a:ext cx="4709160" cy="794"/>
          </a:xfrm>
          <a:prstGeom prst="line">
            <a:avLst/>
          </a:prstGeom>
          <a:ln w="19050">
            <a:solidFill>
              <a:srgbClr val="06387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a-IN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8595E5-589E-4BEB-A787-7D70898078EE}" type="datetime4">
              <a:rPr lang="hr-HR" smtClean="0"/>
              <a:t>5. lipnja 2017.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o-RO" smtClean="0"/>
              <a:t>Ime Prezime titul.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0FAA5D-638D-384F-AEC0-83E979D27EC7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01618C-A4AC-4D0C-A9B2-4344960BD55D}" type="datetime4">
              <a:rPr lang="hr-HR" smtClean="0"/>
              <a:t>5. lipnja 2017.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o-RO" smtClean="0"/>
              <a:t>Ime Prezime titul.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0FAA5D-638D-384F-AEC0-83E979D27EC7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69412" y="1098730"/>
            <a:ext cx="5417387" cy="546765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a-IN" smtClean="0"/>
              <a:t>Click to edit Master text styles</a:t>
            </a:r>
          </a:p>
          <a:p>
            <a:pPr lvl="1"/>
            <a:r>
              <a:rPr lang="ta-IN" smtClean="0"/>
              <a:t>Second level</a:t>
            </a:r>
          </a:p>
          <a:p>
            <a:pPr lvl="2"/>
            <a:r>
              <a:rPr lang="ta-IN" smtClean="0"/>
              <a:t>Third level</a:t>
            </a:r>
          </a:p>
          <a:p>
            <a:pPr lvl="3"/>
            <a:r>
              <a:rPr lang="ta-IN" smtClean="0"/>
              <a:t>Fourth level</a:t>
            </a:r>
          </a:p>
          <a:p>
            <a:pPr lvl="4"/>
            <a:r>
              <a:rPr lang="ta-IN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84D82F-1A1A-42E5-A9AE-4033668FE321}" type="datetime4">
              <a:rPr lang="hr-HR" smtClean="0"/>
              <a:t>5. lipnja 2017.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o-RO" smtClean="0"/>
              <a:t>Ime Prezime titul.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 rot="5400000">
            <a:off x="365163" y="3886857"/>
            <a:ext cx="5577840" cy="1588"/>
          </a:xfrm>
          <a:prstGeom prst="line">
            <a:avLst/>
          </a:prstGeom>
          <a:ln w="19050">
            <a:solidFill>
              <a:srgbClr val="06387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902529" y="1098730"/>
            <a:ext cx="2142680" cy="126492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a-IN" smtClean="0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2"/>
          </p:nvPr>
        </p:nvSpPr>
        <p:spPr>
          <a:xfrm>
            <a:off x="905513" y="2468023"/>
            <a:ext cx="2139696" cy="40983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a-IN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6687" y="1098731"/>
            <a:ext cx="2142680" cy="126492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a-IN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260407" y="1098730"/>
            <a:ext cx="5502592" cy="5467655"/>
          </a:xfrm>
          <a:solidFill>
            <a:schemeClr val="bg2"/>
          </a:solidFill>
          <a:ln w="76200">
            <a:noFill/>
            <a:miter lim="800000"/>
          </a:ln>
          <a:effectLst/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a-IN" smtClean="0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09671" y="2468024"/>
            <a:ext cx="2139696" cy="40983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a-IN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243801-C034-4ECD-8FE9-2F1DF779BDB2}" type="datetime4">
              <a:rPr lang="hr-HR" smtClean="0"/>
              <a:t>5. lipnja 2017.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o-RO" smtClean="0"/>
              <a:t>Ime Prezime titul.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0FAA5D-638D-384F-AEC0-83E979D27EC7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w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09672" y="1104900"/>
            <a:ext cx="7777128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a-IN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9672" y="2171699"/>
            <a:ext cx="7777128" cy="44307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a-IN" smtClean="0"/>
              <a:t>Click to edit Master text styles</a:t>
            </a:r>
          </a:p>
          <a:p>
            <a:pPr lvl="1"/>
            <a:r>
              <a:rPr lang="ta-IN" smtClean="0"/>
              <a:t>Second level</a:t>
            </a:r>
          </a:p>
          <a:p>
            <a:pPr lvl="2"/>
            <a:r>
              <a:rPr lang="ta-IN" smtClean="0"/>
              <a:t>Third level</a:t>
            </a:r>
          </a:p>
          <a:p>
            <a:pPr lvl="3"/>
            <a:r>
              <a:rPr lang="ta-IN" smtClean="0"/>
              <a:t>Fourth level</a:t>
            </a:r>
          </a:p>
          <a:p>
            <a:pPr lvl="4"/>
            <a:r>
              <a:rPr lang="ta-IN" smtClean="0"/>
              <a:t>Fifth level</a:t>
            </a:r>
            <a:endParaRPr lang="en-US" dirty="0"/>
          </a:p>
        </p:txBody>
      </p:sp>
      <p:sp>
        <p:nvSpPr>
          <p:cNvPr id="15" name="Rectangle 14"/>
          <p:cNvSpPr/>
          <p:nvPr userDrawn="1"/>
        </p:nvSpPr>
        <p:spPr>
          <a:xfrm>
            <a:off x="639473" y="-1"/>
            <a:ext cx="8504528" cy="954783"/>
          </a:xfrm>
          <a:prstGeom prst="rect">
            <a:avLst/>
          </a:prstGeom>
          <a:solidFill>
            <a:srgbClr val="06387C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09671" y="108735"/>
            <a:ext cx="2724473" cy="27205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rgbClr val="EEC71D"/>
                </a:solidFill>
              </a:defRPr>
            </a:lvl1pPr>
          </a:lstStyle>
          <a:p>
            <a:fld id="{B4DF0BAE-F98D-4EA8-A7D5-935DAE60795D}" type="datetime4">
              <a:rPr lang="hr-HR" smtClean="0"/>
              <a:t>5. lipnja 2017.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09671" y="496052"/>
            <a:ext cx="6915473" cy="272053"/>
          </a:xfrm>
          <a:prstGeom prst="rect">
            <a:avLst/>
          </a:prstGeom>
          <a:effectLst/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rgbClr val="FFFFFF"/>
                </a:solidFill>
              </a:defRPr>
            </a:lvl1pPr>
          </a:lstStyle>
          <a:p>
            <a:r>
              <a:rPr lang="ro-RO" smtClean="0"/>
              <a:t>Ime Prezime titul.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901345" y="496052"/>
            <a:ext cx="785455" cy="272053"/>
          </a:xfrm>
          <a:prstGeom prst="rect">
            <a:avLst/>
          </a:prstGeom>
          <a:effectLst/>
        </p:spPr>
        <p:txBody>
          <a:bodyPr vert="horz" lIns="91440" tIns="45720" rIns="91440" bIns="45720" rtlCol="0" anchor="ctr"/>
          <a:lstStyle>
            <a:lvl1pPr algn="r">
              <a:defRPr sz="1400" b="1">
                <a:solidFill>
                  <a:srgbClr val="EEC71D"/>
                </a:solidFill>
              </a:defRPr>
            </a:lvl1pPr>
          </a:lstStyle>
          <a:p>
            <a:fld id="{BD0FAA5D-638D-384F-AEC0-83E979D27EC7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6" descr="LogoHR.wmf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495170" cy="3888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42" r:id="rId1"/>
    <p:sldLayoutId id="2147483843" r:id="rId2"/>
    <p:sldLayoutId id="2147483844" r:id="rId3"/>
    <p:sldLayoutId id="2147483845" r:id="rId4"/>
    <p:sldLayoutId id="2147483846" r:id="rId5"/>
    <p:sldLayoutId id="2147483847" r:id="rId6"/>
    <p:sldLayoutId id="2147483848" r:id="rId7"/>
    <p:sldLayoutId id="2147483849" r:id="rId8"/>
    <p:sldLayoutId id="2147483850" r:id="rId9"/>
    <p:sldLayoutId id="2147483851" r:id="rId10"/>
    <p:sldLayoutId id="2147483852" r:id="rId11"/>
  </p:sldLayoutIdLst>
  <p:timing>
    <p:tnLst>
      <p:par>
        <p:cTn id="1" dur="indefinite" restart="never" nodeType="tmRoot"/>
      </p:par>
    </p:tnLst>
  </p:timing>
  <p:hf hdr="0"/>
  <p:txStyles>
    <p:titleStyle>
      <a:lvl1pPr algn="l" defTabSz="914400" rtl="0" eaLnBrk="1" latinLnBrk="0" hangingPunct="1">
        <a:spcBef>
          <a:spcPct val="0"/>
        </a:spcBef>
        <a:buNone/>
        <a:defRPr sz="4000" kern="1200" spc="-100" baseline="0">
          <a:solidFill>
            <a:srgbClr val="004B8F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3716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N</a:t>
            </a:r>
            <a:r>
              <a:rPr lang="ta-IN" dirty="0" smtClean="0"/>
              <a:t>aziv predavanja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a-IN" dirty="0" smtClean="0"/>
              <a:t>Ime Prezime titul.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9780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larity">
  <a:themeElements>
    <a:clrScheme name="Clarity">
      <a:dk1>
        <a:srgbClr val="292934"/>
      </a:dk1>
      <a:lt1>
        <a:srgbClr val="FFFFFF"/>
      </a:lt1>
      <a:dk2>
        <a:srgbClr val="D2533C"/>
      </a:dk2>
      <a:lt2>
        <a:srgbClr val="F3F2DC"/>
      </a:lt2>
      <a:accent1>
        <a:srgbClr val="93A299"/>
      </a:accent1>
      <a:accent2>
        <a:srgbClr val="AD8F67"/>
      </a:accent2>
      <a:accent3>
        <a:srgbClr val="726056"/>
      </a:accent3>
      <a:accent4>
        <a:srgbClr val="4C5A6A"/>
      </a:accent4>
      <a:accent5>
        <a:srgbClr val="808DA0"/>
      </a:accent5>
      <a:accent6>
        <a:srgbClr val="79463D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larity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atMod val="180000"/>
              </a:schemeClr>
            </a:gs>
            <a:gs pos="40000">
              <a:schemeClr val="phClr">
                <a:tint val="95000"/>
                <a:shade val="85000"/>
                <a:satMod val="150000"/>
              </a:schemeClr>
            </a:gs>
            <a:gs pos="100000">
              <a:schemeClr val="phClr">
                <a:shade val="45000"/>
                <a:satMod val="2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55000"/>
              </a:schemeClr>
              <a:schemeClr val="phClr">
                <a:tint val="97000"/>
                <a:satMod val="95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123</TotalTime>
  <Words>7</Words>
  <Application>Microsoft Office PowerPoint</Application>
  <PresentationFormat>On-screen Show (4:3)</PresentationFormat>
  <Paragraphs>2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Clarity</vt:lpstr>
      <vt:lpstr>Naziv predavanja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Andrea</dc:creator>
  <cp:lastModifiedBy>Diana</cp:lastModifiedBy>
  <cp:revision>15</cp:revision>
  <dcterms:created xsi:type="dcterms:W3CDTF">2017-04-18T12:59:01Z</dcterms:created>
  <dcterms:modified xsi:type="dcterms:W3CDTF">2017-06-05T05:35:33Z</dcterms:modified>
</cp:coreProperties>
</file>